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906000" cy="6858000" type="A4"/>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10" d="100"/>
          <a:sy n="110" d="100"/>
        </p:scale>
        <p:origin x="126" y="1362"/>
      </p:cViewPr>
      <p:guideLst>
        <p:guide orient="horz" pos="2160"/>
        <p:guide pos="312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3071451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2152255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2063151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762812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1015444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48961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221072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180139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2599219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3664400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965D09-E61E-4A04-AE98-0A3AE7D78E0A}" type="datetimeFigureOut">
              <a:rPr lang="en-GB" smtClean="0"/>
              <a:pPr/>
              <a:t>26/05/2022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3477530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965D09-E61E-4A04-AE98-0A3AE7D78E0A}" type="datetimeFigureOut">
              <a:rPr lang="en-GB" smtClean="0"/>
              <a:pPr/>
              <a:t>26/05/2022</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2B09E-751A-49D9-97CC-0DE3B385E400}" type="slidenum">
              <a:rPr lang="en-GB" smtClean="0"/>
              <a:pPr/>
              <a:t>‹#›</a:t>
            </a:fld>
            <a:endParaRPr lang="en-GB"/>
          </a:p>
        </p:txBody>
      </p:sp>
    </p:spTree>
    <p:extLst>
      <p:ext uri="{BB962C8B-B14F-4D97-AF65-F5344CB8AC3E}">
        <p14:creationId xmlns="" xmlns:p14="http://schemas.microsoft.com/office/powerpoint/2010/main" val="12937821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15908" y="2187263"/>
            <a:ext cx="3325123" cy="2140038"/>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Personal, Social and Emotional Development</a:t>
            </a:r>
          </a:p>
          <a:p>
            <a:r>
              <a:rPr lang="en-GB" sz="1100" dirty="0" smtClean="0"/>
              <a:t>This half term we will be focussing on transition. We will look at different changes that happen and explore strategies to manage new experiences. The children will have plenty of opportunities to meet their new Year 1 </a:t>
            </a:r>
            <a:r>
              <a:rPr lang="en-GB" sz="1100" dirty="0" smtClean="0"/>
              <a:t>teachers </a:t>
            </a:r>
            <a:r>
              <a:rPr lang="en-GB" sz="1100" dirty="0" smtClean="0"/>
              <a:t>and get to know their new classroom and learning environment. They will start to familiarise themselves with their new routines and reflect on their journey since they started school in September.  </a:t>
            </a:r>
          </a:p>
          <a:p>
            <a:pPr algn="ctr"/>
            <a:endParaRPr lang="en-GB" dirty="0"/>
          </a:p>
          <a:p>
            <a:pPr algn="ctr"/>
            <a:endParaRPr lang="en-GB" i="1" dirty="0"/>
          </a:p>
        </p:txBody>
      </p:sp>
      <p:sp>
        <p:nvSpPr>
          <p:cNvPr id="10" name="Rounded Rectangle 9"/>
          <p:cNvSpPr/>
          <p:nvPr/>
        </p:nvSpPr>
        <p:spPr>
          <a:xfrm>
            <a:off x="4881092" y="307777"/>
            <a:ext cx="4917586" cy="1752843"/>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Mathematics</a:t>
            </a:r>
          </a:p>
          <a:p>
            <a:r>
              <a:rPr lang="en-GB" sz="1100" dirty="0" smtClean="0"/>
              <a:t>In maths we will be continuing to focus our number work on numbers to 20. We will begin by exploring doubling and halving within this range. Children will take part in adult led sessions to develop their abilities to solve halving and doubling problems. They will also have the opportunity to use these skills during their continuous provision where activities will be designed using stimulating resources to practice these skills. We will move on to investigating odd and even numbers to 20; once again there will be a combination of adult led and child led activities.  EYFS children will also engage with measuring weight and capacity.</a:t>
            </a:r>
            <a:endParaRPr lang="en-GB" sz="1100" dirty="0"/>
          </a:p>
        </p:txBody>
      </p:sp>
      <p:sp>
        <p:nvSpPr>
          <p:cNvPr id="11" name="Rounded Rectangle 10"/>
          <p:cNvSpPr/>
          <p:nvPr/>
        </p:nvSpPr>
        <p:spPr>
          <a:xfrm>
            <a:off x="115909" y="307778"/>
            <a:ext cx="4649273" cy="1752842"/>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Literacy</a:t>
            </a:r>
          </a:p>
          <a:p>
            <a:r>
              <a:rPr lang="en-GB" sz="1100" dirty="0" smtClean="0"/>
              <a:t>We will begin the half term by introducing our new story ‘</a:t>
            </a:r>
            <a:r>
              <a:rPr lang="en-GB" sz="1100" dirty="0" err="1" smtClean="0"/>
              <a:t>Handa’s</a:t>
            </a:r>
            <a:r>
              <a:rPr lang="en-GB" sz="1100" dirty="0" smtClean="0"/>
              <a:t> Surprise.’  This is a story from Africa and will enable the children to explore another culture. The children will learn the story with a text map and have a go at writing their own version of the story.  Our next focus text will be ‘Sally and the Limpet.’ This text will link in with our learning about the seaside and coastguards as well as the medical profession. Children will have lots of opportunities for ‘have a go writing.’ Our daily phonics sessions will continue in groups to suit the specific needs of the children. </a:t>
            </a:r>
          </a:p>
        </p:txBody>
      </p:sp>
      <p:sp>
        <p:nvSpPr>
          <p:cNvPr id="12" name="TextBox 11"/>
          <p:cNvSpPr txBox="1"/>
          <p:nvPr/>
        </p:nvSpPr>
        <p:spPr>
          <a:xfrm>
            <a:off x="0" y="0"/>
            <a:ext cx="9906000" cy="307777"/>
          </a:xfrm>
          <a:prstGeom prst="rect">
            <a:avLst/>
          </a:prstGeom>
          <a:noFill/>
        </p:spPr>
        <p:txBody>
          <a:bodyPr wrap="square" rtlCol="0">
            <a:spAutoFit/>
          </a:bodyPr>
          <a:lstStyle/>
          <a:p>
            <a:r>
              <a:rPr lang="en-GB" sz="1400" b="1" dirty="0" smtClean="0"/>
              <a:t>Dobwalls Primary School Medium Term Plan                               				 EYFS   Summer 2</a:t>
            </a:r>
            <a:r>
              <a:rPr lang="en-GB" sz="1400" b="1" baseline="30000" dirty="0" smtClean="0"/>
              <a:t>nd</a:t>
            </a:r>
            <a:r>
              <a:rPr lang="en-GB" sz="1400" b="1" dirty="0" smtClean="0"/>
              <a:t>  half  </a:t>
            </a:r>
            <a:endParaRPr lang="en-GB" sz="1400" b="1" dirty="0"/>
          </a:p>
        </p:txBody>
      </p:sp>
      <p:sp>
        <p:nvSpPr>
          <p:cNvPr id="13" name="Rounded Rectangle 12"/>
          <p:cNvSpPr/>
          <p:nvPr/>
        </p:nvSpPr>
        <p:spPr>
          <a:xfrm>
            <a:off x="113763" y="4453944"/>
            <a:ext cx="3232598" cy="2217312"/>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Understanding the world</a:t>
            </a:r>
          </a:p>
          <a:p>
            <a:r>
              <a:rPr lang="en-GB" sz="1100" dirty="0" smtClean="0"/>
              <a:t>The children will be finding out about the people who look after us. From Doctors, Coastguards and Police Officers to parents and relatives. We will explore the roles of professionals and family members and how they impact on the children’s lives. There will be a focus on ‘keeping healthy’ where we will look at things like exercise, healthy eating and cleaning our teeth. We will also be exploring different cultures through a range of stories like ‘</a:t>
            </a:r>
            <a:r>
              <a:rPr lang="en-GB" sz="1100" dirty="0" err="1" smtClean="0"/>
              <a:t>Handa’s</a:t>
            </a:r>
            <a:r>
              <a:rPr lang="en-GB" sz="1100" dirty="0" smtClean="0"/>
              <a:t> Surprise’ and ‘Amazing Grace.’</a:t>
            </a:r>
            <a:endParaRPr lang="en-GB" sz="1100" dirty="0"/>
          </a:p>
        </p:txBody>
      </p:sp>
      <p:sp>
        <p:nvSpPr>
          <p:cNvPr id="14" name="Rounded Rectangle 13"/>
          <p:cNvSpPr/>
          <p:nvPr/>
        </p:nvSpPr>
        <p:spPr>
          <a:xfrm>
            <a:off x="6388768" y="2153652"/>
            <a:ext cx="3409910" cy="2249905"/>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Physical Development</a:t>
            </a:r>
          </a:p>
          <a:p>
            <a:r>
              <a:rPr lang="en-GB" sz="1100" dirty="0" smtClean="0"/>
              <a:t>We will be building upon our daily handwriting sessions to ensure that letter formation and pencil control are now secure. In our P.E sessions we will begin by taking part in a range of team games and competitions in preparation for our sports day event </a:t>
            </a:r>
            <a:r>
              <a:rPr lang="en-GB" sz="1100" dirty="0" smtClean="0"/>
              <a:t>in </a:t>
            </a:r>
            <a:r>
              <a:rPr lang="en-GB" sz="1100" dirty="0" smtClean="0"/>
              <a:t>the summer term. Children will once again be taught to work as part of a team to reach an end goal. Our events will focus on the development of gross motor skills; balance, co-ordination, jumping with control and moving in a range of ways with control. </a:t>
            </a:r>
            <a:endParaRPr lang="en-GB" sz="1100" dirty="0"/>
          </a:p>
        </p:txBody>
      </p:sp>
      <p:sp>
        <p:nvSpPr>
          <p:cNvPr id="15" name="Rounded Rectangle 14"/>
          <p:cNvSpPr/>
          <p:nvPr/>
        </p:nvSpPr>
        <p:spPr>
          <a:xfrm>
            <a:off x="6413677" y="4631107"/>
            <a:ext cx="3385000" cy="1985353"/>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Expressive Arts and Design</a:t>
            </a:r>
            <a:endParaRPr lang="en-GB" dirty="0"/>
          </a:p>
          <a:p>
            <a:r>
              <a:rPr lang="en-GB" sz="1100" dirty="0" smtClean="0"/>
              <a:t>Our role play enhancement will be transformed into a beach cafe, and later on a Lifeboat Station. This will enable children to act out real life experiences and bring to life the new topic based vocabulary that they have learnt.  There will be lots of opportunities to explore creative artistic techniques such as sand art, printing and sculpting. We will be learning some new songs based on the sea which children will be able to change and adapt to make their own. </a:t>
            </a:r>
          </a:p>
        </p:txBody>
      </p:sp>
      <p:sp>
        <p:nvSpPr>
          <p:cNvPr id="16" name="Rounded Rectangle 15"/>
          <p:cNvSpPr/>
          <p:nvPr/>
        </p:nvSpPr>
        <p:spPr>
          <a:xfrm>
            <a:off x="3474301" y="3826042"/>
            <a:ext cx="2835500" cy="1453618"/>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Communication and language</a:t>
            </a:r>
            <a:endParaRPr lang="en-GB" b="1" dirty="0" smtClean="0"/>
          </a:p>
          <a:p>
            <a:r>
              <a:rPr lang="en-GB" sz="1100" dirty="0" smtClean="0"/>
              <a:t>In EYFS we will continue to develop children’s language and vocabulary through weekly story and rhyme focuses. Children will be given the opportunity to talk in whole class and smaller group discussions about their own experiences. </a:t>
            </a:r>
            <a:endParaRPr lang="en-GB" sz="1100" dirty="0"/>
          </a:p>
        </p:txBody>
      </p:sp>
      <p:sp>
        <p:nvSpPr>
          <p:cNvPr id="17" name="Rounded Rectangle 16"/>
          <p:cNvSpPr/>
          <p:nvPr/>
        </p:nvSpPr>
        <p:spPr>
          <a:xfrm>
            <a:off x="3462268" y="5329989"/>
            <a:ext cx="2878373" cy="1446444"/>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lang="en-GB" sz="1400" b="1" dirty="0" smtClean="0"/>
              <a:t>Wild Tribe</a:t>
            </a:r>
          </a:p>
          <a:p>
            <a:r>
              <a:rPr lang="en-GB" sz="1100" dirty="0" smtClean="0"/>
              <a:t>This half term we will be developing independence skills and focussing on the Characteristics of Effective Learning. Children will be engaging in open ended tasks to give them the opportunity to make decisions and work as a team. </a:t>
            </a:r>
            <a:endParaRPr lang="en-GB" sz="1100" dirty="0"/>
          </a:p>
        </p:txBody>
      </p:sp>
      <p:sp>
        <p:nvSpPr>
          <p:cNvPr id="18" name="TextBox 17"/>
          <p:cNvSpPr txBox="1"/>
          <p:nvPr/>
        </p:nvSpPr>
        <p:spPr>
          <a:xfrm>
            <a:off x="3537284" y="2069431"/>
            <a:ext cx="2742746" cy="307777"/>
          </a:xfrm>
          <a:prstGeom prst="rect">
            <a:avLst/>
          </a:prstGeom>
          <a:noFill/>
        </p:spPr>
        <p:txBody>
          <a:bodyPr wrap="square" rtlCol="0">
            <a:spAutoFit/>
          </a:bodyPr>
          <a:lstStyle/>
          <a:p>
            <a:pPr algn="ctr"/>
            <a:r>
              <a:rPr lang="en-GB" sz="1400" b="1" dirty="0" smtClean="0"/>
              <a:t>Looking after ourselves and others</a:t>
            </a:r>
            <a:endParaRPr lang="en-GB" sz="1400" b="1" dirty="0"/>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713351" y="2447574"/>
            <a:ext cx="2386660" cy="1375090"/>
          </a:xfrm>
          <a:prstGeom prst="rect">
            <a:avLst/>
          </a:prstGeom>
        </p:spPr>
      </p:pic>
    </p:spTree>
    <p:extLst>
      <p:ext uri="{BB962C8B-B14F-4D97-AF65-F5344CB8AC3E}">
        <p14:creationId xmlns="" xmlns:p14="http://schemas.microsoft.com/office/powerpoint/2010/main" val="11878727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348</TotalTime>
  <Words>693</Words>
  <Application>Microsoft Office PowerPoint</Application>
  <PresentationFormat>A4 Paper (210x297 mm)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Liskeard School &amp; Community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Kathryn Pipe</dc:creator>
  <cp:lastModifiedBy>kgrinsted</cp:lastModifiedBy>
  <cp:revision>55</cp:revision>
  <dcterms:created xsi:type="dcterms:W3CDTF">2020-02-03T20:32:44Z</dcterms:created>
  <dcterms:modified xsi:type="dcterms:W3CDTF">2022-05-26T14:46:01Z</dcterms:modified>
</cp:coreProperties>
</file>